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6" r:id="rId10"/>
    <p:sldId id="265" r:id="rId11"/>
    <p:sldId id="264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4" d="100"/>
          <a:sy n="84" d="100"/>
        </p:scale>
        <p:origin x="-744" y="-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F8E096-75F4-4462-8E65-574B87BB0E34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C7B771-324A-4A4C-A8F4-CD9206F35C6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F8E096-75F4-4462-8E65-574B87BB0E34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C7B771-324A-4A4C-A8F4-CD9206F35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F8E096-75F4-4462-8E65-574B87BB0E34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C7B771-324A-4A4C-A8F4-CD9206F35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F8E096-75F4-4462-8E65-574B87BB0E34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C7B771-324A-4A4C-A8F4-CD9206F35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F8E096-75F4-4462-8E65-574B87BB0E34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C7B771-324A-4A4C-A8F4-CD9206F35C6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F8E096-75F4-4462-8E65-574B87BB0E34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C7B771-324A-4A4C-A8F4-CD9206F35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F8E096-75F4-4462-8E65-574B87BB0E34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C7B771-324A-4A4C-A8F4-CD9206F35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F8E096-75F4-4462-8E65-574B87BB0E34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C7B771-324A-4A4C-A8F4-CD9206F35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F8E096-75F4-4462-8E65-574B87BB0E34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C7B771-324A-4A4C-A8F4-CD9206F35C64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F8E096-75F4-4462-8E65-574B87BB0E34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C7B771-324A-4A4C-A8F4-CD9206F35C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6F8E096-75F4-4462-8E65-574B87BB0E34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C7B771-324A-4A4C-A8F4-CD9206F35C6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6F8E096-75F4-4462-8E65-574B87BB0E34}" type="datetimeFigureOut">
              <a:rPr lang="ru-RU" smtClean="0"/>
              <a:t>25.02.2022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6C7B771-324A-4A4C-A8F4-CD9206F35C64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7199" y="1695175"/>
            <a:ext cx="9529853" cy="2842099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«Особенности эффективного процесса обучения детей с ОВЗ 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детей-инвалидов в 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ДОО»</a:t>
            </a:r>
            <a: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939280" y="5116175"/>
            <a:ext cx="4328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Дорошина Л.А.,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МДОБУ «Детский сад № 21» г. Бузулук</a:t>
            </a:r>
          </a:p>
        </p:txBody>
      </p:sp>
    </p:spTree>
    <p:extLst>
      <p:ext uri="{BB962C8B-B14F-4D97-AF65-F5344CB8AC3E}">
        <p14:creationId xmlns:p14="http://schemas.microsoft.com/office/powerpoint/2010/main" val="25017842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Чемпионат «</a:t>
            </a:r>
            <a:r>
              <a:rPr lang="ru-RU" sz="2700" b="1" dirty="0" err="1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Беби</a:t>
            </a:r>
            <a:r>
              <a:rPr lang="ru-RU" sz="27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700" b="1" dirty="0" err="1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Абилимпикс</a:t>
            </a:r>
            <a:r>
              <a:rPr lang="ru-RU" sz="27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» - одна особенностей</a:t>
            </a:r>
            <a:br>
              <a:rPr lang="ru-RU" sz="27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7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 эффективного процесса обучения детей с ОВЗ </a:t>
            </a:r>
            <a:r>
              <a:rPr lang="ru-RU" sz="27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Times New Roman"/>
              </a:rPr>
              <a:t>и детей-инвалидов</a:t>
            </a:r>
            <a:r>
              <a:rPr lang="ru-RU" sz="2200" dirty="0">
                <a:solidFill>
                  <a:srgbClr val="4F271C">
                    <a:satMod val="130000"/>
                  </a:srgbClr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200" dirty="0">
                <a:solidFill>
                  <a:srgbClr val="4F271C">
                    <a:satMod val="130000"/>
                  </a:srgbClr>
                </a:solidFill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9" t="-498" r="-1790" b="498"/>
          <a:stretch/>
        </p:blipFill>
        <p:spPr>
          <a:xfrm>
            <a:off x="1638300" y="1647525"/>
            <a:ext cx="4514260" cy="22788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Users\Пользователь\Desktop\беби\IMG_20210923_1118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380" y="4172992"/>
            <a:ext cx="5405120" cy="2432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 descr="C:\Users\Пользователь\Desktop\беби\IMG_20210923_105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144" y="1604117"/>
            <a:ext cx="5257056" cy="2365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74118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3824" y="81280"/>
            <a:ext cx="9997440" cy="11430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700" b="1" dirty="0" smtClean="0">
                <a:effectLst/>
                <a:latin typeface="Times New Roman"/>
                <a:ea typeface="Times New Roman"/>
                <a:cs typeface="Times New Roman"/>
              </a:rPr>
              <a:t>Чемпионат </a:t>
            </a:r>
            <a:r>
              <a:rPr lang="ru-RU" sz="2700" b="1" dirty="0">
                <a:effectLst/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sz="2700" b="1" dirty="0" err="1">
                <a:effectLst/>
                <a:latin typeface="Times New Roman"/>
                <a:ea typeface="Times New Roman"/>
                <a:cs typeface="Times New Roman"/>
              </a:rPr>
              <a:t>Беби</a:t>
            </a:r>
            <a:r>
              <a:rPr lang="ru-RU" sz="2700" b="1" dirty="0"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700" b="1" dirty="0" err="1">
                <a:effectLst/>
                <a:latin typeface="Times New Roman"/>
                <a:ea typeface="Times New Roman"/>
                <a:cs typeface="Times New Roman"/>
              </a:rPr>
              <a:t>Абилимпикс</a:t>
            </a:r>
            <a:r>
              <a:rPr lang="ru-RU" sz="2700" b="1" dirty="0">
                <a:effectLst/>
                <a:latin typeface="Times New Roman"/>
                <a:ea typeface="Times New Roman"/>
                <a:cs typeface="Times New Roman"/>
              </a:rPr>
              <a:t>» - </a:t>
            </a:r>
            <a:r>
              <a:rPr lang="ru-RU" sz="2700" b="1" dirty="0" smtClean="0">
                <a:effectLst/>
                <a:latin typeface="Times New Roman"/>
                <a:ea typeface="Times New Roman"/>
                <a:cs typeface="Times New Roman"/>
              </a:rPr>
              <a:t>одна особенностей</a:t>
            </a:r>
            <a:br>
              <a:rPr lang="ru-RU" sz="2700" b="1" dirty="0" smtClean="0"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700" b="1" dirty="0" smtClean="0"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700" b="1" dirty="0">
                <a:effectLst/>
                <a:latin typeface="Times New Roman"/>
                <a:ea typeface="Times New Roman"/>
                <a:cs typeface="Times New Roman"/>
              </a:rPr>
              <a:t>эффективного процесса обучения детей с ОВЗ </a:t>
            </a:r>
            <a:r>
              <a:rPr lang="ru-RU" sz="2700" b="1" dirty="0" smtClean="0">
                <a:effectLst/>
                <a:latin typeface="Times New Roman"/>
                <a:ea typeface="Times New Roman"/>
              </a:rPr>
              <a:t>и </a:t>
            </a:r>
            <a:r>
              <a:rPr lang="ru-RU" sz="2700" b="1" dirty="0">
                <a:effectLst/>
                <a:latin typeface="Times New Roman"/>
                <a:ea typeface="Times New Roman"/>
              </a:rPr>
              <a:t>детей-инвалидов</a:t>
            </a:r>
            <a:r>
              <a:rPr lang="ru-RU" sz="24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effectLst/>
                <a:latin typeface="Calibri"/>
                <a:ea typeface="Calibri"/>
                <a:cs typeface="Times New Roman"/>
              </a:rPr>
            </a:b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5954" t="1554" r="3731"/>
          <a:stretch/>
        </p:blipFill>
        <p:spPr>
          <a:xfrm>
            <a:off x="7434632" y="1501326"/>
            <a:ext cx="4445391" cy="2180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499" y="2186024"/>
            <a:ext cx="5167187" cy="3881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479966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Чемпионат «</a:t>
            </a:r>
            <a:r>
              <a:rPr lang="ru-RU" sz="2400" b="1" dirty="0" err="1">
                <a:solidFill>
                  <a:srgbClr val="4F271C">
                    <a:satMod val="130000"/>
                  </a:srgbClr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Беби</a:t>
            </a:r>
            <a:r>
              <a:rPr lang="ru-RU" sz="24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4F271C">
                    <a:satMod val="130000"/>
                  </a:srgbClr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Абилимпикс</a:t>
            </a:r>
            <a:r>
              <a:rPr lang="ru-RU" sz="24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 - одна особенностей</a:t>
            </a:r>
            <a:br>
              <a:rPr lang="ru-RU" sz="24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эффективного процесса обучения детей с ОВЗ и детей-инвалидов</a:t>
            </a:r>
            <a:r>
              <a:rPr lang="ru-RU" sz="2400" dirty="0">
                <a:solidFill>
                  <a:srgbClr val="4F271C">
                    <a:satMod val="130000"/>
                  </a:srgb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4F271C">
                    <a:satMod val="130000"/>
                  </a:srgb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595" y="1468438"/>
            <a:ext cx="7451725" cy="4970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19490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6560" y="0"/>
            <a:ext cx="9997440" cy="906261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«День инвалида»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МДОБУ «Детский сад № 21 комбинированного вида»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 descr="D:\Архив\21 _ФОТО\2019 День инвалида\20191203_1054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327" y="1366286"/>
            <a:ext cx="6547555" cy="368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:\Архив\21 _ФОТО\2019 День инвалида\IMG_598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283" y="3807342"/>
            <a:ext cx="3566478" cy="267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Архив\21 _ФОТО\2019 День инвалида\IMG_59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882" y="1102126"/>
            <a:ext cx="3607118" cy="270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0481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dirty="0">
                <a:solidFill>
                  <a:srgbClr val="4F271C">
                    <a:satMod val="13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«День инвалида»</a:t>
            </a:r>
            <a:br>
              <a:rPr lang="ru-RU" sz="2400" b="1" dirty="0">
                <a:solidFill>
                  <a:srgbClr val="4F271C">
                    <a:satMod val="13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4F271C">
                    <a:satMod val="13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МДОБУ «Детский сад № 21 комбинированного вида»</a:t>
            </a:r>
            <a:endParaRPr lang="ru-RU" dirty="0"/>
          </a:p>
        </p:txBody>
      </p:sp>
      <p:pic>
        <p:nvPicPr>
          <p:cNvPr id="8194" name="Picture 2" descr="D:\Архив\21 _ФОТО\2019 День инвалида\IMG_6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198" y="4129344"/>
            <a:ext cx="3444557" cy="2583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Архив\21 _ФОТО\2019 День инвалида\IMG_60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523" y="1300480"/>
            <a:ext cx="4898188" cy="367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Архив\21 _ФОТО\2019 День инвалида\IMG_60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523" y="1524000"/>
            <a:ext cx="4085351" cy="306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059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1879600"/>
            <a:ext cx="8325104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611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24991" y="0"/>
            <a:ext cx="7497170" cy="2214302"/>
          </a:xfrm>
        </p:spPr>
        <p:txBody>
          <a:bodyPr>
            <a:noAutofit/>
          </a:bodyPr>
          <a:lstStyle/>
          <a:p>
            <a:r>
              <a:rPr lang="ru-RU" sz="20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«Истоки способностей и дарования детей – на кончиках их пальцев. От пальцев, образно говоря, идут тончайшие нити-ручейки, которые питают источник творческой мысли. Другими словами, чем больше мастерства в детской руке, тем умнее ребенок».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/>
            </a:r>
            <a:b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А. Сухомлинский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34160" y="2329694"/>
            <a:ext cx="77030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Нарушение мелкой моторики отрицательно влияет на развитие продуктивной, умственной деятельности, навыков самообслуживания, речевое развитие.</a:t>
            </a:r>
            <a:endParaRPr lang="ru-RU" sz="2400" dirty="0"/>
          </a:p>
        </p:txBody>
      </p:sp>
      <p:pic>
        <p:nvPicPr>
          <p:cNvPr id="1026" name="Picture 2" descr="https://www.mmom.ru/upload/medialibrary/d1e/d1e41ab88102ce9de78b91ed1ae064e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280" y="3530023"/>
            <a:ext cx="4535782" cy="3020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3820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>
          <a:xfrm flipH="1">
            <a:off x="4412379" y="1154434"/>
            <a:ext cx="538306" cy="659916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6525834" y="1291088"/>
            <a:ext cx="771810" cy="890023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8717280" y="1253304"/>
            <a:ext cx="1320906" cy="1700200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599" y="0"/>
            <a:ext cx="10092519" cy="99884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с детьми – инвалидами и с детьми с ОВЗ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75902" y="2103404"/>
            <a:ext cx="5184433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Возможно интенсивно заниматься и не утомляться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51827" y="1561332"/>
            <a:ext cx="3316292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всестороннее развитие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ребенка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85452" y="2594846"/>
            <a:ext cx="6096000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Р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азвитие всех необходимых психологических компонентов : познавательных процессов, коммуникативных навыков, эмоционально-волевой сферы и мелкой моторики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68119" y="4333307"/>
            <a:ext cx="6096000" cy="16312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Согласно психологическим исследованиям, у человека остается в памяти приблизительно</a:t>
            </a:r>
          </a:p>
          <a:p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10%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из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того, что он слышит, </a:t>
            </a:r>
          </a:p>
          <a:p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- 50% – из того, что он видит, и </a:t>
            </a:r>
          </a:p>
          <a:p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- 90% – из того, что он делает.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1340" y="890978"/>
            <a:ext cx="8136340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проектов -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наиболее успешный вид восприятия информации</a:t>
            </a:r>
            <a:endParaRPr lang="ru-RU" sz="2000" b="1" dirty="0"/>
          </a:p>
        </p:txBody>
      </p:sp>
      <p:pic>
        <p:nvPicPr>
          <p:cNvPr id="1026" name="Picture 2" descr="https://pbs.twimg.com/media/DfKv4fxX0AISo30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767" y="3824745"/>
            <a:ext cx="3055433" cy="2291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05448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3359" y="0"/>
            <a:ext cx="9848073" cy="1075927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4F271C">
                    <a:satMod val="13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с детьми – инвалидами и с детьми с ОВЗ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37193" y="1033476"/>
            <a:ext cx="6885447" cy="32725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чего начать разрабатывать проект? 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ервый шаг</a:t>
            </a: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-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выбор темы</a:t>
            </a:r>
            <a:endParaRPr lang="ru-RU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Второй шаг </a:t>
            </a: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планирование 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выбранной проблеме,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учитываются все виды детской деятельности: игровая, познавательно-практическая, художественно-речевая, трудовая, общение и т. д.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Третий шаг </a:t>
            </a:r>
            <a:r>
              <a:rPr lang="ru-RU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организации развивающей предметно-пространственной среды.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Реализация проекта</a:t>
            </a:r>
            <a:endParaRPr lang="ru-RU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skidpo.ru/wp-content/uploads/2017/11/foto-rabota-s-detmi-s-ov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889" y="1893341"/>
            <a:ext cx="2969911" cy="1978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 descr="https://i.ytimg.com/vi/WMAL8KKcM-w/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326" y="4569576"/>
            <a:ext cx="3375194" cy="18985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0" name="Picture 6" descr="https://pcenter-tlt.ru/wp-content/uploads/2021/03/deti_ogranichenni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975" y="4569576"/>
            <a:ext cx="2902586" cy="1933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27889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2560" y="0"/>
            <a:ext cx="9921240" cy="92545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с детьми – инвалидами и с детьми с ОВЗ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17483" y="803533"/>
            <a:ext cx="59406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Проекты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использованием ландшафтных столов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6120" r="249"/>
          <a:stretch/>
        </p:blipFill>
        <p:spPr>
          <a:xfrm>
            <a:off x="2253095" y="1406843"/>
            <a:ext cx="8407020" cy="530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65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8959" y="0"/>
            <a:ext cx="9452627" cy="66040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96430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с детьми – инвалидами и с детьми с ОВЗ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009" y="1631931"/>
            <a:ext cx="4881906" cy="3661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639" y="2400261"/>
            <a:ext cx="5113073" cy="3834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338221" y="1060948"/>
            <a:ext cx="16767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«Транспорт»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30171" y="1753851"/>
            <a:ext cx="21818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«Сельский двор»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203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" t="134" r="-1220"/>
          <a:stretch/>
        </p:blipFill>
        <p:spPr>
          <a:xfrm>
            <a:off x="1624013" y="1529695"/>
            <a:ext cx="4965571" cy="3682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618109" y="1974932"/>
            <a:ext cx="3507477" cy="5149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013" y="88583"/>
            <a:ext cx="9553575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15890" y="973425"/>
            <a:ext cx="26100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«Переправа по реке»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86779" y="1841894"/>
            <a:ext cx="377013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«Сельский двор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/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дополнительного </a:t>
            </a:r>
          </a:p>
          <a:p>
            <a:pPr lvl="0"/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строительного материала)</a:t>
            </a:r>
            <a:endParaRPr lang="ru-RU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39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1904" y="0"/>
            <a:ext cx="9997440" cy="883920"/>
          </a:xfrm>
        </p:spPr>
        <p:txBody>
          <a:bodyPr/>
          <a:lstStyle/>
          <a:p>
            <a:r>
              <a:rPr lang="ru-RU" sz="2400" b="1" dirty="0">
                <a:solidFill>
                  <a:srgbClr val="964305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с детьми – инвалидами и с детьми с ОВЗ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941" y="1930398"/>
            <a:ext cx="4908646" cy="36814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8260" y="2420599"/>
            <a:ext cx="5157920" cy="38684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8489235" y="1189686"/>
            <a:ext cx="22090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«Осень на дворе»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5107" y="989631"/>
            <a:ext cx="11107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«Театр»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1184" y="1389741"/>
            <a:ext cx="38201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дополнительного </a:t>
            </a:r>
          </a:p>
          <a:p>
            <a:pPr lvl="0"/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757160" y="1607232"/>
            <a:ext cx="4053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использованием дополнительного </a:t>
            </a:r>
          </a:p>
          <a:p>
            <a:pPr lvl="0"/>
            <a:r>
              <a:rPr lang="ru-RU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1234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4304" y="121920"/>
            <a:ext cx="999744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Чемпионат «</a:t>
            </a:r>
            <a:r>
              <a:rPr lang="ru-RU" sz="2700" b="1" dirty="0" err="1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Беби</a:t>
            </a:r>
            <a:r>
              <a:rPr lang="ru-RU" sz="27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700" b="1" dirty="0" err="1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Абилимпикс</a:t>
            </a:r>
            <a:r>
              <a:rPr lang="ru-RU" sz="27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» - одна особенностей</a:t>
            </a:r>
            <a:br>
              <a:rPr lang="ru-RU" sz="27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7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Times New Roman"/>
                <a:cs typeface="Times New Roman"/>
              </a:rPr>
              <a:t> эффективного процесса обучения детей с ОВЗ </a:t>
            </a:r>
            <a:r>
              <a:rPr lang="ru-RU" sz="2700" b="1" dirty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Times New Roman"/>
              </a:rPr>
              <a:t>и детей-инвалидов</a:t>
            </a:r>
            <a:r>
              <a:rPr lang="ru-RU" sz="2200" dirty="0">
                <a:solidFill>
                  <a:srgbClr val="4F271C">
                    <a:satMod val="130000"/>
                  </a:srgbClr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200" dirty="0">
                <a:solidFill>
                  <a:srgbClr val="4F271C">
                    <a:satMod val="130000"/>
                  </a:srgbClr>
                </a:solidFill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44560" y="1521768"/>
            <a:ext cx="2387600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>
                <a:latin typeface="Calibri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</a:rPr>
              <a:t>Профориентация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66240" y="1429435"/>
            <a:ext cx="4592320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/>
                <a:ea typeface="Calibri"/>
              </a:rPr>
              <a:t>Перспективы </a:t>
            </a: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</a:rPr>
              <a:t>в трудоустройстве людей </a:t>
            </a:r>
            <a:endParaRPr lang="ru-RU" b="1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r>
              <a:rPr lang="ru-RU" b="1" dirty="0" smtClean="0">
                <a:solidFill>
                  <a:prstClr val="black"/>
                </a:solidFill>
                <a:latin typeface="Times New Roman"/>
                <a:ea typeface="Calibri"/>
              </a:rPr>
              <a:t>с </a:t>
            </a: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</a:rPr>
              <a:t>ограниченными возможностями здоровья</a:t>
            </a:r>
            <a:endParaRPr lang="ru-RU" b="1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4785360" y="740033"/>
            <a:ext cx="553720" cy="570607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8361680" y="802054"/>
            <a:ext cx="599440" cy="625733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https://sspt-internat.ru/wp-content/uploads/2020/11/o-raz_konk_ab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676" y="2702560"/>
            <a:ext cx="4502568" cy="253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altairegion22.ru/upload/medialibrary/50a/detskiy_abilimpiks_800_bi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8" r="13375" b="26044"/>
          <a:stretch/>
        </p:blipFill>
        <p:spPr bwMode="auto">
          <a:xfrm>
            <a:off x="7299992" y="2702560"/>
            <a:ext cx="4114865" cy="344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3220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293</TotalTime>
  <Words>284</Words>
  <Application>Microsoft Office PowerPoint</Application>
  <PresentationFormat>Произвольный</PresentationFormat>
  <Paragraphs>48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«Особенности эффективного процесса обучения детей с ОВЗ  и детей-инвалидов в ДОО» </vt:lpstr>
      <vt:lpstr> «Истоки способностей и дарования детей – на кончиках их пальцев. От пальцев, образно говоря, идут тончайшие нити-ручейки, которые питают источник творческой мысли. Другими словами, чем больше мастерства в детской руке, тем умнее ребенок». В. А. Сухомлинский</vt:lpstr>
      <vt:lpstr>Проектная деятельность с детьми – инвалидами и с детьми с ОВЗ</vt:lpstr>
      <vt:lpstr>Проектная деятельность с детьми – инвалидами и с детьми с ОВЗ</vt:lpstr>
      <vt:lpstr>Проектная деятельность с детьми – инвалидами и с детьми с ОВЗ</vt:lpstr>
      <vt:lpstr>Проектная деятельность с детьми – инвалидами и с детьми с ОВЗ</vt:lpstr>
      <vt:lpstr>Презентация PowerPoint</vt:lpstr>
      <vt:lpstr>Проектная деятельность с детьми – инвалидами и с детьми с ОВЗ</vt:lpstr>
      <vt:lpstr>Чемпионат «Беби Абилимпикс» - одна особенностей  эффективного процесса обучения детей с ОВЗ и детей-инвалидов </vt:lpstr>
      <vt:lpstr>Чемпионат «Беби Абилимпикс» - одна особенностей  эффективного процесса обучения детей с ОВЗ и детей-инвалидов </vt:lpstr>
      <vt:lpstr>Чемпионат «Беби Абилимпикс» - одна особенностей  эффективного процесса обучения детей с ОВЗ и детей-инвалидов </vt:lpstr>
      <vt:lpstr>Чемпионат «Беби Абилимпикс» - одна особенностей  эффективного процесса обучения детей с ОВЗ и детей-инвалидов </vt:lpstr>
      <vt:lpstr>«День инвалида»  в МДОБУ «Детский сад № 21 комбинированного вида»</vt:lpstr>
      <vt:lpstr>«День инвалида»  в МДОБУ «Детский сад № 21 комбинированного вида»</vt:lpstr>
      <vt:lpstr>Спасибо за внимание!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«Особенности эффективного процесса обучения детей с ОВЗ  и детей-инвалидов в ДОУ» </dc:title>
  <dc:creator>Лариса</dc:creator>
  <cp:lastModifiedBy>Пользователь</cp:lastModifiedBy>
  <cp:revision>19</cp:revision>
  <cp:lastPrinted>2022-02-24T08:10:09Z</cp:lastPrinted>
  <dcterms:created xsi:type="dcterms:W3CDTF">2022-02-24T04:47:47Z</dcterms:created>
  <dcterms:modified xsi:type="dcterms:W3CDTF">2022-02-25T06:31:29Z</dcterms:modified>
</cp:coreProperties>
</file>